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4" r:id="rId5"/>
    <p:sldId id="257" r:id="rId6"/>
    <p:sldId id="259" r:id="rId7"/>
    <p:sldId id="260" r:id="rId8"/>
    <p:sldId id="261" r:id="rId9"/>
    <p:sldId id="258" r:id="rId10"/>
    <p:sldId id="262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5967-CE15-4674-A5C7-74404EC1B12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8879-4C1C-4916-9DE0-5DA1A21F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423" y="-88900"/>
            <a:ext cx="9258302" cy="1193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Foil Reliefs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2.bp.blogspot.com/-0O-Dv72VoKo/VoxT0ERN6rI/AAAAAAAAZLk/7nD9fsv249U/s640/IMG_2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3" y="1016000"/>
            <a:ext cx="9511863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.bp.blogspot.com/-0O-Dv72VoKo/VoxT0ERN6rI/AAAAAAAAZLk/7nD9fsv249U/s640/IMG_2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3" y="1016000"/>
            <a:ext cx="9511863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78420"/>
            <a:ext cx="11030415" cy="59985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700" dirty="0"/>
              <a:t>Fill in the blank for each topic with school appropriate answers.  CIRCLE the theme you are choosing for your art project.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 I </a:t>
            </a:r>
            <a:r>
              <a:rPr lang="en-US" dirty="0"/>
              <a:t>dream about…____________________________________________________________________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2.  I </a:t>
            </a:r>
            <a:r>
              <a:rPr lang="en-US" dirty="0"/>
              <a:t>want to become…_________________________________________________________________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3.  I </a:t>
            </a:r>
            <a:r>
              <a:rPr lang="en-US" dirty="0"/>
              <a:t>love…___________________________________________________________________________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4.  I </a:t>
            </a:r>
            <a:r>
              <a:rPr lang="en-US" dirty="0"/>
              <a:t>am afraid of or worried about…______________________________________________________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5.  This </a:t>
            </a:r>
            <a:r>
              <a:rPr lang="en-US" dirty="0"/>
              <a:t>makes me happy…______________________________________________________________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**You can not use copyrighted logos and no words. Choose visual symbols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Draft Drawings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7" y="1583472"/>
            <a:ext cx="6378497" cy="478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6503" r="9594" b="5529"/>
          <a:stretch/>
        </p:blipFill>
        <p:spPr>
          <a:xfrm>
            <a:off x="6787375" y="1381821"/>
            <a:ext cx="5096108" cy="49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Draft Drawings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9105" r="2521" b="10244"/>
          <a:stretch/>
        </p:blipFill>
        <p:spPr>
          <a:xfrm>
            <a:off x="189571" y="1984918"/>
            <a:ext cx="6356869" cy="4181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9" t="2439" r="6057" b="4228"/>
          <a:stretch/>
        </p:blipFill>
        <p:spPr>
          <a:xfrm>
            <a:off x="6746487" y="1109337"/>
            <a:ext cx="5163016" cy="50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" y="365125"/>
            <a:ext cx="1185374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2 images that represent your theme. One image will be used for each drawing for a total of 2 drawings.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1825624"/>
            <a:ext cx="11853747" cy="480935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a Word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Copy and paste the image from the website (not the thumbnail). Click on the </a:t>
            </a:r>
            <a:r>
              <a:rPr lang="en-US" b="1" u="sng" dirty="0" smtClean="0"/>
              <a:t>picture&gt;Picture Tools&gt;Wrap Text&gt;Through</a:t>
            </a:r>
            <a:r>
              <a:rPr lang="en-US" dirty="0" smtClean="0"/>
              <a:t>. This will allow you to resize the picture and move it around the page. You can </a:t>
            </a:r>
            <a:r>
              <a:rPr lang="en-US" b="1" dirty="0" smtClean="0"/>
              <a:t>crop</a:t>
            </a:r>
            <a:r>
              <a:rPr lang="en-US" dirty="0" smtClean="0"/>
              <a:t> the image to remove parts of the picture you will not use.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for your 2</a:t>
            </a:r>
            <a:r>
              <a:rPr lang="en-US" baseline="30000" dirty="0" smtClean="0"/>
              <a:t>nd</a:t>
            </a:r>
            <a:r>
              <a:rPr lang="en-US" dirty="0" smtClean="0"/>
              <a:t> image and make all the images fit on ONE page.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Print ONE PAGE to </a:t>
            </a:r>
            <a:r>
              <a:rPr lang="en-US" b="1" u="sng" dirty="0" smtClean="0"/>
              <a:t>EMF_216aD5100.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up your print out and begin drawing your rough draft designs.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You must be printed by the end of next class!</a:t>
            </a: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copyright logos and no words. For example: Nike</a:t>
            </a:r>
            <a:r>
              <a:rPr lang="en-US" dirty="0"/>
              <a:t>,</a:t>
            </a:r>
            <a:r>
              <a:rPr lang="en-US" dirty="0" smtClean="0"/>
              <a:t> Ford, NBA, Sports </a:t>
            </a:r>
            <a:r>
              <a:rPr lang="en-US" dirty="0" smtClean="0"/>
              <a:t>Teams, names of people. </a:t>
            </a:r>
            <a:r>
              <a:rPr lang="en-US" dirty="0" smtClean="0"/>
              <a:t>People and animal faces will be difficult.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Draft Drawings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868" r="6114" b="1493"/>
          <a:stretch/>
        </p:blipFill>
        <p:spPr>
          <a:xfrm>
            <a:off x="838200" y="1690688"/>
            <a:ext cx="5028234" cy="45831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1878874"/>
            <a:ext cx="5080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770" t="42911" r="47729" b="23021"/>
          <a:stretch/>
        </p:blipFill>
        <p:spPr>
          <a:xfrm flipH="1">
            <a:off x="5846191" y="1578430"/>
            <a:ext cx="5279009" cy="3483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1059" r="7483" b="1157"/>
          <a:stretch/>
        </p:blipFill>
        <p:spPr>
          <a:xfrm>
            <a:off x="594431" y="1338412"/>
            <a:ext cx="4659812" cy="44673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Rough Draft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Draft Drawings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868" r="6114" b="1493"/>
          <a:stretch/>
        </p:blipFill>
        <p:spPr>
          <a:xfrm>
            <a:off x="838200" y="1690688"/>
            <a:ext cx="5028234" cy="45831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1059" r="7483" b="1157"/>
          <a:stretch/>
        </p:blipFill>
        <p:spPr>
          <a:xfrm>
            <a:off x="6472717" y="1806498"/>
            <a:ext cx="4659812" cy="44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050" y="365125"/>
            <a:ext cx="4857750" cy="1325563"/>
          </a:xfrm>
        </p:spPr>
        <p:txBody>
          <a:bodyPr/>
          <a:lstStyle/>
          <a:p>
            <a:r>
              <a:rPr lang="en-US" dirty="0" smtClean="0"/>
              <a:t>Collage the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0" y="1825625"/>
            <a:ext cx="485775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your design on the rough draft square.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ahead which pieces are going to be raised off the surface to create the relief.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 variety of levels of reliefs to show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Carefully cut out and glue down the relief pieces onto your background squares.</a:t>
            </a:r>
            <a:endParaRPr lang="en-US" dirty="0"/>
          </a:p>
        </p:txBody>
      </p:sp>
      <p:pic>
        <p:nvPicPr>
          <p:cNvPr id="2050" name="Picture 2" descr="http://1.bp.blogspot.com/-d9Q2D7pWPSc/VoxTpCMuGJI/AAAAAAAAZKo/ZkkV6W5r4cg/s640/IMG_2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9437"/>
            <a:ext cx="60483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050" y="365125"/>
            <a:ext cx="4857750" cy="1325563"/>
          </a:xfrm>
        </p:spPr>
        <p:txBody>
          <a:bodyPr/>
          <a:lstStyle/>
          <a:p>
            <a:r>
              <a:rPr lang="en-US" dirty="0" smtClean="0"/>
              <a:t>Attach Tin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0" y="1825625"/>
            <a:ext cx="485775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 the tin foil dull side facing 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Spray a light coat of spray adhesive onto the foil.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your dried relief face down and press onto the sticky sheet of tin foil.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Fold the edge of the tin foil down onto the back of the relief.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http://1.bp.blogspot.com/-b1ZBRwmGXmM/VoxTqeqfJ4I/AAAAAAAAZK0/Tu8bHgY2YU4/s640/IMG_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03250"/>
            <a:ext cx="6096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0"/>
            <a:ext cx="4857750" cy="1325563"/>
          </a:xfrm>
        </p:spPr>
        <p:txBody>
          <a:bodyPr/>
          <a:lstStyle/>
          <a:p>
            <a:r>
              <a:rPr lang="en-US" dirty="0" smtClean="0"/>
              <a:t>Press the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136650"/>
            <a:ext cx="11588750" cy="6889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 cotton ball or a </a:t>
            </a:r>
            <a:r>
              <a:rPr lang="en-US" dirty="0" err="1" smtClean="0"/>
              <a:t>q-tip</a:t>
            </a:r>
            <a:r>
              <a:rPr lang="en-US" dirty="0" smtClean="0"/>
              <a:t> to gently rub the surface of the tin foil to bring out the relief design.</a:t>
            </a:r>
            <a:endParaRPr lang="en-US" dirty="0"/>
          </a:p>
        </p:txBody>
      </p:sp>
      <p:pic>
        <p:nvPicPr>
          <p:cNvPr id="4098" name="Picture 2" descr="http://4.bp.blogspot.com/-o024K_ICWHo/VoxTro_THpI/AAAAAAAAZK8/XEjyGgBaQGI/s640/IMG_2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2" y="1920778"/>
            <a:ext cx="5076208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-xG-okcQ2DE/VoxTsqf9PQI/AAAAAAAAZLE/zvG4RzOggFk/s640/IMG_2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825625"/>
            <a:ext cx="4892675" cy="44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050" y="365125"/>
            <a:ext cx="4857750" cy="1325563"/>
          </a:xfrm>
        </p:spPr>
        <p:txBody>
          <a:bodyPr/>
          <a:lstStyle/>
          <a:p>
            <a:r>
              <a:rPr lang="en-US" dirty="0" smtClean="0"/>
              <a:t>Draw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0" y="1825625"/>
            <a:ext cx="485775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 dull pencil to draw detail impressions into the background spaces.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press hard enough to make an imprint and not tear the tin foil.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 descr="http://4.bp.blogspot.com/-yHqMgtHRrTg/VoxTt7CgNGI/AAAAAAAAZLQ/nUpRJ2bRA50/s640/IMG_2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66950"/>
            <a:ext cx="6096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074" y="365125"/>
            <a:ext cx="5153026" cy="1325563"/>
          </a:xfrm>
        </p:spPr>
        <p:txBody>
          <a:bodyPr/>
          <a:lstStyle/>
          <a:p>
            <a:r>
              <a:rPr lang="en-US" dirty="0" smtClean="0"/>
              <a:t>Spray with Spray 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074" y="1825625"/>
            <a:ext cx="515302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Carefully spray in the hooded vent and only on your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steel wool to gently brush off the surface spray paint to reveal the silver tin foil.</a:t>
            </a:r>
          </a:p>
          <a:p>
            <a:pPr marL="0" indent="0">
              <a:buNone/>
            </a:pPr>
            <a:r>
              <a:rPr lang="en-US" dirty="0" smtClean="0"/>
              <a:t>**Note only the highest points of the relief will brush off.</a:t>
            </a:r>
            <a:endParaRPr lang="en-US" dirty="0"/>
          </a:p>
        </p:txBody>
      </p:sp>
      <p:pic>
        <p:nvPicPr>
          <p:cNvPr id="6146" name="Picture 2" descr="http://3.bp.blogspot.com/-f6CXAgaY19A/VoxTx5jYzbI/AAAAAAAAZLc/cMdeGZ0Ol0g/s640/IMG_2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027906"/>
            <a:ext cx="6096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461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Foil Reliefs</vt:lpstr>
      <vt:lpstr>Rough Draft Drawings</vt:lpstr>
      <vt:lpstr>Rough Draft Drawings</vt:lpstr>
      <vt:lpstr>Rough Draft Drawings</vt:lpstr>
      <vt:lpstr>Collage the Relief</vt:lpstr>
      <vt:lpstr>Attach Tin Foil</vt:lpstr>
      <vt:lpstr>Press the Foil</vt:lpstr>
      <vt:lpstr>Draw Details</vt:lpstr>
      <vt:lpstr>Spray with Spray Paint</vt:lpstr>
      <vt:lpstr>PowerPoint Presentation</vt:lpstr>
      <vt:lpstr>PowerPoint Presentation</vt:lpstr>
      <vt:lpstr>Rough Draft Drawings</vt:lpstr>
      <vt:lpstr>Rough Draft Drawings</vt:lpstr>
      <vt:lpstr>Find 2 images that represent your theme. One image will be used for each drawing for a total of 2 drawings.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Foil Reliefs</dc:title>
  <dc:creator>Megan Kendall</dc:creator>
  <cp:lastModifiedBy>Megan Kendall</cp:lastModifiedBy>
  <cp:revision>13</cp:revision>
  <dcterms:created xsi:type="dcterms:W3CDTF">2016-02-21T20:05:30Z</dcterms:created>
  <dcterms:modified xsi:type="dcterms:W3CDTF">2016-02-23T14:00:20Z</dcterms:modified>
</cp:coreProperties>
</file>