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7AA7ECA-6687-44E8-B314-91D4AB202B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1CA83C5-728F-471D-A3E5-0F159C6F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1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3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6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9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2279C-AF6C-4C97-BB48-56724AA063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AFC42-C571-4B2E-B51E-09CBB4FF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3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75" y="236162"/>
            <a:ext cx="10515600" cy="56003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Bell Ringer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75" y="968829"/>
            <a:ext cx="6198686" cy="6449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/>
              <a:t>#1  </a:t>
            </a:r>
            <a:r>
              <a:rPr lang="en-US" sz="3500" dirty="0" smtClean="0"/>
              <a:t>Which </a:t>
            </a:r>
            <a:r>
              <a:rPr lang="en-US" sz="3500" dirty="0"/>
              <a:t>ELEMENT is “a continuous mark made by a moving point</a:t>
            </a:r>
            <a:r>
              <a:rPr lang="en-US" sz="3500" dirty="0" smtClean="0"/>
              <a:t>”? </a:t>
            </a:r>
            <a:endParaRPr lang="en-US" sz="3500" dirty="0" smtClean="0"/>
          </a:p>
          <a:p>
            <a:pPr marL="0" indent="0">
              <a:buNone/>
            </a:pPr>
            <a:r>
              <a:rPr lang="en-US" sz="3500" b="1" u="sng" dirty="0" smtClean="0"/>
              <a:t>Line</a:t>
            </a:r>
            <a:endParaRPr lang="en-US" sz="3500" b="1" u="sng" dirty="0"/>
          </a:p>
          <a:p>
            <a:r>
              <a:rPr lang="en-US" sz="3500" dirty="0"/>
              <a:t>Which PRINCIPLE is “ a sense of stability in the body of work…or filling the space equally</a:t>
            </a:r>
            <a:r>
              <a:rPr lang="en-US" sz="3500" dirty="0" smtClean="0"/>
              <a:t>”?</a:t>
            </a:r>
          </a:p>
          <a:p>
            <a:pPr marL="0" indent="0">
              <a:buNone/>
            </a:pPr>
            <a:r>
              <a:rPr lang="en-US" sz="3500" b="1" u="sng" dirty="0" smtClean="0"/>
              <a:t>Balance</a:t>
            </a:r>
            <a:endParaRPr lang="en-US" sz="3500" b="1" u="sng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62" y="340268"/>
            <a:ext cx="5476502" cy="54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Bell Ringer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277" y="1066801"/>
            <a:ext cx="6365105" cy="5059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#</a:t>
            </a:r>
            <a:r>
              <a:rPr lang="en-US" sz="3600" dirty="0"/>
              <a:t>2</a:t>
            </a:r>
            <a:r>
              <a:rPr lang="en-US" sz="3600" dirty="0" smtClean="0"/>
              <a:t> </a:t>
            </a:r>
            <a:r>
              <a:rPr lang="en-US" sz="3600" dirty="0"/>
              <a:t>Which ELEMENT means “3D artwork like a sculpture</a:t>
            </a:r>
            <a:r>
              <a:rPr lang="en-US" sz="3600" dirty="0" smtClean="0"/>
              <a:t>”?</a:t>
            </a:r>
          </a:p>
          <a:p>
            <a:r>
              <a:rPr lang="en-US" sz="3600" b="1" u="sng" dirty="0" smtClean="0"/>
              <a:t>FORM</a:t>
            </a:r>
          </a:p>
          <a:p>
            <a:endParaRPr lang="en-US" sz="3600" b="1" dirty="0"/>
          </a:p>
          <a:p>
            <a:r>
              <a:rPr lang="en-US" sz="3600" dirty="0"/>
              <a:t>Which PRINCIPLE means “a focal </a:t>
            </a:r>
            <a:r>
              <a:rPr lang="en-US" sz="3600" dirty="0" smtClean="0"/>
              <a:t>point that stands out.”</a:t>
            </a:r>
          </a:p>
          <a:p>
            <a:r>
              <a:rPr lang="en-US" sz="3600" b="1" u="sng" dirty="0" smtClean="0"/>
              <a:t>EMPHASIS</a:t>
            </a:r>
          </a:p>
          <a:p>
            <a:endParaRPr lang="en-US" sz="3600" u="sng" dirty="0"/>
          </a:p>
          <a:p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https://www.youtube.com/watch?v=aiZhvHk-8PQ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r="7036"/>
          <a:stretch/>
        </p:blipFill>
        <p:spPr>
          <a:xfrm>
            <a:off x="7107382" y="154745"/>
            <a:ext cx="4844143" cy="4101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7382" y="4397829"/>
            <a:ext cx="484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Nathan </a:t>
            </a:r>
            <a:r>
              <a:rPr lang="en-US" dirty="0" err="1" smtClean="0"/>
              <a:t>Sawaya</a:t>
            </a:r>
            <a:r>
              <a:rPr lang="en-US" dirty="0" smtClean="0"/>
              <a:t>, </a:t>
            </a:r>
            <a:r>
              <a:rPr lang="en-US" i="1" dirty="0" smtClean="0"/>
              <a:t>Yellow.</a:t>
            </a:r>
            <a:r>
              <a:rPr lang="en-US" dirty="0" smtClean="0"/>
              <a:t> 2007. Lego Sculpture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02" y="-32641"/>
            <a:ext cx="8229600" cy="871369"/>
          </a:xfrm>
        </p:spPr>
        <p:txBody>
          <a:bodyPr>
            <a:normAutofit/>
          </a:bodyPr>
          <a:lstStyle/>
          <a:p>
            <a:r>
              <a:rPr lang="en-US" u="sng" dirty="0" smtClean="0"/>
              <a:t>Bell Ringer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48" y="838728"/>
            <a:ext cx="5830645" cy="5790672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 smtClean="0"/>
              <a:t>#3 Which ELEMENT “ shows the lightness or darkness of a color”?</a:t>
            </a:r>
          </a:p>
          <a:p>
            <a:pPr marL="0" indent="0">
              <a:buNone/>
            </a:pPr>
            <a:r>
              <a:rPr lang="en-US" sz="3500" b="1" u="sng" dirty="0" smtClean="0"/>
              <a:t>Value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 smtClean="0"/>
              <a:t>Which PRINCIPLE is  “the visual beat” of the artwork? </a:t>
            </a:r>
          </a:p>
          <a:p>
            <a:pPr marL="0" indent="0">
              <a:buNone/>
            </a:pPr>
            <a:r>
              <a:rPr lang="en-US" sz="3500" b="1" u="sng" dirty="0" smtClean="0"/>
              <a:t>Rhythm</a:t>
            </a:r>
          </a:p>
          <a:p>
            <a:pPr marL="0" indent="0">
              <a:buNone/>
            </a:pPr>
            <a:endParaRPr lang="en-US" sz="3500" b="1" dirty="0" smtClean="0"/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02" y="433555"/>
            <a:ext cx="5201761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6" y="243940"/>
            <a:ext cx="10515600" cy="59230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Bell Ringer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6" y="1054249"/>
            <a:ext cx="6699162" cy="544337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#4  Which ELEMENT is area the around or between objects “that represents depth by showing objects far away fro you and close up to you”.</a:t>
            </a:r>
          </a:p>
          <a:p>
            <a:r>
              <a:rPr lang="en-US" sz="4000" b="1" u="sng" dirty="0" smtClean="0"/>
              <a:t>Space</a:t>
            </a:r>
          </a:p>
          <a:p>
            <a:endParaRPr lang="en-US" sz="4000" dirty="0" smtClean="0"/>
          </a:p>
          <a:p>
            <a:r>
              <a:rPr lang="en-US" sz="4000" dirty="0" smtClean="0"/>
              <a:t>Which PRINCIPLE “is repeating similar elements to show a thought out plan. It keeps the artwork simple.” </a:t>
            </a:r>
          </a:p>
          <a:p>
            <a:r>
              <a:rPr lang="en-US" sz="4000" b="1" u="sng" dirty="0" smtClean="0"/>
              <a:t>Unity</a:t>
            </a:r>
          </a:p>
          <a:p>
            <a:endParaRPr lang="en-US" sz="3000" dirty="0" smtClean="0"/>
          </a:p>
          <a:p>
            <a:pPr marL="0" lvl="1" indent="0">
              <a:spcBef>
                <a:spcPts val="1000"/>
              </a:spcBef>
              <a:buNone/>
            </a:pPr>
            <a:endParaRPr lang="en-US" sz="3000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31" y="836246"/>
            <a:ext cx="4533452" cy="37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073" y="238991"/>
            <a:ext cx="6463145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u="sng" dirty="0" smtClean="0"/>
              <a:t>Bell Ringer: </a:t>
            </a:r>
            <a:endParaRPr lang="en-US" sz="3500" u="sng" dirty="0" smtClean="0"/>
          </a:p>
          <a:p>
            <a:r>
              <a:rPr lang="en-US" sz="3500" dirty="0" smtClean="0"/>
              <a:t>#5 What </a:t>
            </a:r>
            <a:r>
              <a:rPr lang="en-US" sz="3500" dirty="0" smtClean="0"/>
              <a:t>ELEMENT is an enclosed area made by connecting the end of lines together or filling with blocks of color.</a:t>
            </a:r>
          </a:p>
          <a:p>
            <a:r>
              <a:rPr lang="en-US" sz="3500" b="1" u="sng" dirty="0" smtClean="0"/>
              <a:t>Shape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500" dirty="0"/>
          </a:p>
          <a:p>
            <a:r>
              <a:rPr lang="en-US" sz="3500" dirty="0" smtClean="0"/>
              <a:t>What PRINCIPLE “decorates the surface with planned repeated units of design.”</a:t>
            </a:r>
          </a:p>
          <a:p>
            <a:r>
              <a:rPr lang="en-US" sz="3500" b="1" u="sng" dirty="0" smtClean="0"/>
              <a:t>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80" y="791482"/>
            <a:ext cx="4775525" cy="4351338"/>
          </a:xfrm>
        </p:spPr>
      </p:pic>
    </p:spTree>
    <p:extLst>
      <p:ext uri="{BB962C8B-B14F-4D97-AF65-F5344CB8AC3E}">
        <p14:creationId xmlns:p14="http://schemas.microsoft.com/office/powerpoint/2010/main" val="18903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1" y="185522"/>
            <a:ext cx="630728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Bell Ringer: </a:t>
            </a:r>
            <a:endParaRPr lang="en-US" sz="3000" u="sng" dirty="0" smtClean="0"/>
          </a:p>
          <a:p>
            <a:endParaRPr lang="en-US" sz="3000" u="sng" dirty="0"/>
          </a:p>
          <a:p>
            <a:r>
              <a:rPr lang="en-US" sz="4000" dirty="0" smtClean="0"/>
              <a:t>#6What </a:t>
            </a:r>
            <a:r>
              <a:rPr lang="en-US" sz="4000" dirty="0" smtClean="0"/>
              <a:t>ELEMENT represents the way a surface feels?</a:t>
            </a:r>
          </a:p>
          <a:p>
            <a:r>
              <a:rPr lang="en-US" sz="4000" b="1" u="sng" dirty="0" smtClean="0"/>
              <a:t>Texture</a:t>
            </a:r>
          </a:p>
          <a:p>
            <a:endParaRPr lang="en-US" sz="4000" b="1" u="sng" dirty="0" smtClean="0"/>
          </a:p>
          <a:p>
            <a:r>
              <a:rPr lang="en-US" sz="4000" dirty="0" smtClean="0"/>
              <a:t>What PRINCIPLE is seen when your eye follows the lines and edges throughout the artwork.</a:t>
            </a:r>
          </a:p>
          <a:p>
            <a:r>
              <a:rPr lang="en-US" sz="4000" b="1" u="sng" dirty="0" smtClean="0"/>
              <a:t>Movement</a:t>
            </a:r>
          </a:p>
          <a:p>
            <a:endParaRPr lang="en-US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92" y="560096"/>
            <a:ext cx="4924519" cy="4351338"/>
          </a:xfrm>
        </p:spPr>
      </p:pic>
    </p:spTree>
    <p:extLst>
      <p:ext uri="{BB962C8B-B14F-4D97-AF65-F5344CB8AC3E}">
        <p14:creationId xmlns:p14="http://schemas.microsoft.com/office/powerpoint/2010/main" val="20908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15577" r="10015" b="12260"/>
          <a:stretch/>
        </p:blipFill>
        <p:spPr>
          <a:xfrm>
            <a:off x="5591411" y="533275"/>
            <a:ext cx="6214409" cy="39505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492" y="183749"/>
            <a:ext cx="10515600" cy="752686"/>
          </a:xfrm>
        </p:spPr>
        <p:txBody>
          <a:bodyPr/>
          <a:lstStyle/>
          <a:p>
            <a:pPr algn="l"/>
            <a:r>
              <a:rPr lang="en-US" u="sng" dirty="0" smtClean="0"/>
              <a:t>Bell ringer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75492" y="1046603"/>
            <a:ext cx="50414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#7 What </a:t>
            </a:r>
            <a:r>
              <a:rPr lang="en-US" sz="4000" dirty="0"/>
              <a:t>elements represents the 12 hues on the color wheel?</a:t>
            </a:r>
          </a:p>
          <a:p>
            <a:r>
              <a:rPr lang="en-US" sz="4000" b="1" u="sng" dirty="0" smtClean="0"/>
              <a:t>Color</a:t>
            </a:r>
            <a:endParaRPr lang="en-US" sz="4000" b="1" u="sng" dirty="0"/>
          </a:p>
          <a:p>
            <a:endParaRPr lang="en-US" sz="4000" dirty="0"/>
          </a:p>
          <a:p>
            <a:r>
              <a:rPr lang="en-US" sz="4000" dirty="0"/>
              <a:t>What principle represents using opposite together? </a:t>
            </a:r>
          </a:p>
          <a:p>
            <a:r>
              <a:rPr lang="en-US" sz="4000" b="1" u="sng" dirty="0" smtClean="0"/>
              <a:t>Contrast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9633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259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Bell Ringer:</vt:lpstr>
      <vt:lpstr>Bell Ringer:</vt:lpstr>
      <vt:lpstr>Bell Ringer:</vt:lpstr>
      <vt:lpstr>Bell Ringer:</vt:lpstr>
      <vt:lpstr>PowerPoint Presentation</vt:lpstr>
      <vt:lpstr>PowerPoint Presentation</vt:lpstr>
      <vt:lpstr>Bell ringer:</vt:lpstr>
    </vt:vector>
  </TitlesOfParts>
  <Company>Brownsburg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Ringer:</dc:title>
  <dc:creator>Megan Kendall</dc:creator>
  <cp:lastModifiedBy>Megan Kendall</cp:lastModifiedBy>
  <cp:revision>2</cp:revision>
  <dcterms:created xsi:type="dcterms:W3CDTF">2016-04-06T12:44:03Z</dcterms:created>
  <dcterms:modified xsi:type="dcterms:W3CDTF">2016-04-06T12:55:33Z</dcterms:modified>
</cp:coreProperties>
</file>